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61" r:id="rId2"/>
    <p:sldId id="262" r:id="rId3"/>
    <p:sldId id="265" r:id="rId4"/>
    <p:sldId id="260" r:id="rId5"/>
    <p:sldId id="267" r:id="rId6"/>
    <p:sldId id="269" r:id="rId7"/>
    <p:sldId id="268" r:id="rId8"/>
  </p:sldIdLst>
  <p:sldSz cx="12192000" cy="6858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Montserrat" pitchFamily="2" charset="0"/>
      <p:regular r:id="rId14"/>
      <p:bold r:id="rId15"/>
      <p:italic r:id="rId16"/>
      <p:boldItalic r:id="rId17"/>
    </p:embeddedFont>
  </p:embeddedFontLst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E5B"/>
    <a:srgbClr val="FFC203"/>
    <a:srgbClr val="006994"/>
    <a:srgbClr val="2FC4E4"/>
    <a:srgbClr val="133D67"/>
    <a:srgbClr val="B7253D"/>
    <a:srgbClr val="2FC3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4" d="100"/>
          <a:sy n="64" d="100"/>
        </p:scale>
        <p:origin x="174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10" Type="http://schemas.openxmlformats.org/officeDocument/2006/relationships/font" Target="fonts/font1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Hoja1!$B$1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002E5B"/>
            </a:soli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Hoja1!$B$2:$B$5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02-4A5B-AEE3-9DB81FFF516E}"/>
            </c:ext>
          </c:extLst>
        </c:ser>
        <c:ser>
          <c:idx val="1"/>
          <c:order val="1"/>
          <c:tx>
            <c:strRef>
              <c:f>Hoja1!$C$1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rgbClr val="FFC203"/>
            </a:soli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Hoja1!$C$2:$C$5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02-4A5B-AEE3-9DB81FFF516E}"/>
            </c:ext>
          </c:extLst>
        </c:ser>
        <c:ser>
          <c:idx val="2"/>
          <c:order val="2"/>
          <c:tx>
            <c:strRef>
              <c:f>Hoja1!$D$1</c:f>
              <c:strCache>
                <c:ptCount val="1"/>
                <c:pt idx="0">
                  <c:v>Serie 3</c:v>
                </c:pt>
              </c:strCache>
            </c:strRef>
          </c:tx>
          <c:spPr>
            <a:solidFill>
              <a:srgbClr val="2FC4E4"/>
            </a:solidFill>
            <a:ln>
              <a:noFill/>
            </a:ln>
            <a:effectLst/>
          </c:spPr>
          <c:invertIfNegative val="0"/>
          <c:cat>
            <c:strRef>
              <c:f>Hoja1!$A$2:$A$5</c:f>
              <c:strCache>
                <c:ptCount val="4"/>
                <c:pt idx="0">
                  <c:v>Categoría 1</c:v>
                </c:pt>
                <c:pt idx="1">
                  <c:v>Categoría 2</c:v>
                </c:pt>
                <c:pt idx="2">
                  <c:v>Categoría 3</c:v>
                </c:pt>
                <c:pt idx="3">
                  <c:v>Categoría 4</c:v>
                </c:pt>
              </c:strCache>
            </c:strRef>
          </c:cat>
          <c:val>
            <c:numRef>
              <c:f>Hoja1!$D$2:$D$5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602-4A5B-AEE3-9DB81FFF51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30243520"/>
        <c:axId val="1113265392"/>
      </c:barChart>
      <c:catAx>
        <c:axId val="430243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1113265392"/>
        <c:crosses val="autoZero"/>
        <c:auto val="1"/>
        <c:lblAlgn val="ctr"/>
        <c:lblOffset val="100"/>
        <c:noMultiLvlLbl val="0"/>
      </c:catAx>
      <c:valAx>
        <c:axId val="11132653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CO"/>
          </a:p>
        </c:txPr>
        <c:crossAx val="43024352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s-CO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CO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png>
</file>

<file path=ppt/media/image4.pn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4E1DD9-4CB7-484D-83AB-CA6E778A44A4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3DD64A-7C58-4E96-A288-626C2FA1AD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5519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13DD64A-7C58-4E96-A288-626C2FA1AD7E}" type="slidenum">
              <a:rPr lang="es-CO" smtClean="0"/>
              <a:t>3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631675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C2ED12-7042-21D1-178A-F4D446082D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000" b="1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A77AEB5-1C77-CF12-99DD-A831BB0E28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083C208-176D-E443-EF36-FB4C3EA67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46255AC-E915-B8F7-1018-E59287A24D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5D77AA-64E6-1331-3048-316D79405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516857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304491-692D-3F19-2FCA-0EBEADFD0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EB22C5-FB74-B0D7-BA68-F279692F79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F63E5BB-F806-9C04-C169-D70D0E6F8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BD81784-BCC3-36EF-549B-DEC1193B7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025A43-6384-7DAD-0B33-CB1776B4C2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83726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5796932-99FF-3BE9-E7C9-409D6ADC6E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37A4B42-A5AE-23A5-B05B-35B22ACC5D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AA8FE3A-0975-11D0-CBD5-86CB5177B2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A638334-E85A-119D-2046-E043BE5CB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13655D0-08FE-4D83-A25F-F3BD0B341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103621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606644-961B-FECE-A9F0-9BBE76912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16" y="848412"/>
            <a:ext cx="9794450" cy="842276"/>
          </a:xfrm>
        </p:spPr>
        <p:txBody>
          <a:bodyPr/>
          <a:lstStyle>
            <a:lvl1pPr algn="ctr">
              <a:defRPr b="1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F25757-63D6-372E-03F8-D5707D5651BA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>
              <a:buClr>
                <a:srgbClr val="006994"/>
              </a:buClr>
            </a:pP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Lorem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ipsum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dolor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sit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amet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,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consectetuer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adipiscing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elit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, sed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diam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nonummy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nibh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euismod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tincidunt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ut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laoreet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dolore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magna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aliquam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erat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volutpat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. Ut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wisi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enim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ad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minim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veniam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, quis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nostrud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exerci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tation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ullamcorper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suscipit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lobortis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nisl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ut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aliquip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ex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ea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commodo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consequat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.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Duis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autem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vel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eum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iriure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dolor in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hendrerit</a:t>
            </a:r>
            <a:r>
              <a:rPr lang="es-CO" dirty="0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 in </a:t>
            </a:r>
            <a:r>
              <a:rPr lang="es-CO" dirty="0" err="1">
                <a:solidFill>
                  <a:srgbClr val="001542"/>
                </a:solidFill>
                <a:latin typeface="Montserrat" pitchFamily="2" charset="0"/>
                <a:cs typeface="Poppins" panose="00000500000000000000" pitchFamily="50" charset="0"/>
              </a:rPr>
              <a:t>vulputate</a:t>
            </a:r>
            <a:endParaRPr lang="es-CO" dirty="0">
              <a:solidFill>
                <a:srgbClr val="001542"/>
              </a:solidFill>
              <a:latin typeface="Montserrat" pitchFamily="2" charset="0"/>
              <a:cs typeface="Poppins" panose="00000500000000000000" pitchFamily="50" charset="0"/>
            </a:endParaRP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C12FE8-60A2-5690-9EAD-120B3F2A6C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DCCA3D-E779-57F8-399C-42B866613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944EDC0-5C00-E8E8-72FF-A2DA86A9B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32518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F0EC6EE-FB9F-726E-C661-8CA60432D3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72ECC91-CAD3-EAC1-B854-694DAF6A49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29FCBC3-5637-8747-DB80-113EE1A633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84B4432-0522-1DED-6C8D-EB315E119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4B508CB-42B2-E42F-5F18-E0DDB4C2C7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17215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10C001-5370-BCB8-202C-9F1B0C8CD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948" y="763571"/>
            <a:ext cx="9992413" cy="927117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A11F79B-D1A6-4B3E-D95B-960184A97D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85B69A6-3904-00A1-CBCA-C7FA93F2D6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53FB38B-0263-481A-A233-57B7689A1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4E3986F-BFEA-2650-7622-3C3FB5D9F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6EEAAD-622C-08BC-A47C-E76A03750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819620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41E86ED-4638-65DC-F8AF-B49D2085D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0643" y="866776"/>
            <a:ext cx="9794450" cy="823912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AE7449E-8AEC-4FCE-EDB0-E9A2355D22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447C636-5D7E-B8D3-7AFC-5CDF3FA154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17E52F1-ECD6-B74A-8B77-0A778A98D2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4C3B0921-3633-947F-2FEC-E79EB6CA06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37DC6BD-B57D-4ACE-36E3-3A357E8F80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C8F21875-C9DB-7747-96EB-5DF05E8C8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81A06CA0-2A02-D984-4F93-49751EFBC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97888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DF84F1-C9B9-C936-0FAA-129B3D6DC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FCD14FB-4923-7327-6C3B-CA2656B86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6F04381-FE30-F903-EF3B-B6363DC80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B37C278-7A1F-8ADC-E003-CBE41A6FD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198185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88AF43F-C60B-6948-970B-B347A553C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50AA4767-02F6-9406-4A42-3A8ACCB5D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53D34FB-8AE3-7288-4CD7-75372869D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65444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20D279-14DB-4F1A-B175-D7ADD277B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43C1FAE-12E4-841B-E503-764CF8792C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DA64CAE-BAF7-A5F9-683C-339A668B21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A86B71B-8E48-7168-D946-1DA8A36B5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71F0DA6-ACAA-8B8A-CA37-2BDA313C4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7B56311-9820-BAAF-A2E2-FB1E65D4EB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78759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077485-B63C-D96D-75F0-42D551572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FAB9104-51E0-F5E5-49C3-C176D081F6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FE7ABD9-5CCC-5DCE-C53C-8CC35C69C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50E2D6F-7B5E-E1D9-7CCA-124293FECB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F7696AE-B607-3DD2-C37A-7A2D1348D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18462AF-6440-C47D-CC5E-53CA9C074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13543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F4CD0E87-2473-8576-F2D6-C2F3214F7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656" y="782425"/>
            <a:ext cx="9851010" cy="60331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F9B9D4B-9326-C87D-3DDC-28157004D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323F427-14C5-ED16-263D-8E7C83CB8E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032B61-294F-4FBB-AEC9-5B59F0D5EBF3}" type="datetimeFigureOut">
              <a:rPr lang="es-CO" smtClean="0"/>
              <a:t>11/09/2023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BF1732E-CEAB-F9E5-6E3B-11CEB927BF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DB4F70-D063-A62D-0A0D-BF45115114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3E3C78-662E-44F4-BFDE-798F7A7EFBC5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30990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02060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Montserrat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02060"/>
          </a:solidFill>
          <a:latin typeface="Montserrat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02060"/>
          </a:solidFill>
          <a:latin typeface="Montserrat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2060"/>
          </a:solidFill>
          <a:latin typeface="Montserrat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Montserrat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2060"/>
          </a:solidFill>
          <a:latin typeface="Montserrat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699900E-91BE-4EF9-BC31-860A7BAF10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465263"/>
            <a:ext cx="9144000" cy="1963737"/>
          </a:xfrm>
        </p:spPr>
        <p:txBody>
          <a:bodyPr>
            <a:normAutofit/>
          </a:bodyPr>
          <a:lstStyle/>
          <a:p>
            <a:r>
              <a:rPr lang="es-CO" sz="4800" b="1" dirty="0">
                <a:solidFill>
                  <a:srgbClr val="002E5B"/>
                </a:solidFill>
                <a:latin typeface="Montserrat" pitchFamily="2" charset="0"/>
                <a:cs typeface="Poppins" panose="00000500000000000000" pitchFamily="50" charset="0"/>
              </a:rPr>
              <a:t>Título de la Presentación o Trabajo de Investigación</a:t>
            </a: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3D3ED415-30A3-34C1-B3D1-6E1538E1F0D6}"/>
              </a:ext>
            </a:extLst>
          </p:cNvPr>
          <p:cNvSpPr txBox="1">
            <a:spLocks/>
          </p:cNvSpPr>
          <p:nvPr/>
        </p:nvSpPr>
        <p:spPr>
          <a:xfrm>
            <a:off x="1524000" y="6129343"/>
            <a:ext cx="9144000" cy="4909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20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Nombre de la Institución Universitaria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B05A7ED5-6E70-5276-C1B5-32AD4EC9B421}"/>
              </a:ext>
            </a:extLst>
          </p:cNvPr>
          <p:cNvSpPr txBox="1">
            <a:spLocks/>
          </p:cNvSpPr>
          <p:nvPr/>
        </p:nvSpPr>
        <p:spPr>
          <a:xfrm>
            <a:off x="1524000" y="974272"/>
            <a:ext cx="9144000" cy="4909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b="1" dirty="0">
                <a:solidFill>
                  <a:srgbClr val="002E5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itchFamily="2" charset="0"/>
                <a:cs typeface="Poppins" panose="00000500000000000000" pitchFamily="50" charset="0"/>
              </a:rPr>
              <a:t>Encuentro de Investigación Conferencia </a:t>
            </a:r>
          </a:p>
          <a:p>
            <a:r>
              <a:rPr lang="es-CO" b="1" dirty="0">
                <a:solidFill>
                  <a:srgbClr val="002E5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itchFamily="2" charset="0"/>
                <a:cs typeface="Poppins" panose="00000500000000000000" pitchFamily="50" charset="0"/>
              </a:rPr>
              <a:t>Internacional ASCOLFA 2023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B39C10F8-5390-2ADC-7D66-797B0E7D677F}"/>
              </a:ext>
            </a:extLst>
          </p:cNvPr>
          <p:cNvSpPr txBox="1">
            <a:spLocks/>
          </p:cNvSpPr>
          <p:nvPr/>
        </p:nvSpPr>
        <p:spPr>
          <a:xfrm>
            <a:off x="1524000" y="4722196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b="1" dirty="0">
                <a:solidFill>
                  <a:srgbClr val="002E5B"/>
                </a:solidFill>
                <a:latin typeface="Montserrat" pitchFamily="2" charset="0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704CAD27-6B53-0A54-5A94-295CB9574121}"/>
              </a:ext>
            </a:extLst>
          </p:cNvPr>
          <p:cNvSpPr txBox="1">
            <a:spLocks/>
          </p:cNvSpPr>
          <p:nvPr/>
        </p:nvSpPr>
        <p:spPr>
          <a:xfrm>
            <a:off x="1362075" y="4994815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2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Cargo o rol en el trabajo realizado 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9929BD2F-08D6-A333-0969-E865A28125A6}"/>
              </a:ext>
            </a:extLst>
          </p:cNvPr>
          <p:cNvSpPr txBox="1">
            <a:spLocks/>
          </p:cNvSpPr>
          <p:nvPr/>
        </p:nvSpPr>
        <p:spPr>
          <a:xfrm>
            <a:off x="6743700" y="4722196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b="1" dirty="0">
                <a:solidFill>
                  <a:srgbClr val="002E5B"/>
                </a:solidFill>
                <a:latin typeface="Montserrat" pitchFamily="2" charset="0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A62F814F-1791-793D-B191-136E821E1885}"/>
              </a:ext>
            </a:extLst>
          </p:cNvPr>
          <p:cNvSpPr txBox="1">
            <a:spLocks/>
          </p:cNvSpPr>
          <p:nvPr/>
        </p:nvSpPr>
        <p:spPr>
          <a:xfrm>
            <a:off x="6581775" y="4994815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2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Cargo o rol en el trabajo realizado</a:t>
            </a:r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016AE36E-3BC1-7323-3581-6F02D05A75BB}"/>
              </a:ext>
            </a:extLst>
          </p:cNvPr>
          <p:cNvSpPr txBox="1">
            <a:spLocks/>
          </p:cNvSpPr>
          <p:nvPr/>
        </p:nvSpPr>
        <p:spPr>
          <a:xfrm>
            <a:off x="1524000" y="5391214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b="1" dirty="0">
                <a:solidFill>
                  <a:srgbClr val="002E5B"/>
                </a:solidFill>
                <a:latin typeface="Montserrat" pitchFamily="2" charset="0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7C2F5605-0140-6F1A-389A-9471DD05C3B5}"/>
              </a:ext>
            </a:extLst>
          </p:cNvPr>
          <p:cNvSpPr txBox="1">
            <a:spLocks/>
          </p:cNvSpPr>
          <p:nvPr/>
        </p:nvSpPr>
        <p:spPr>
          <a:xfrm>
            <a:off x="1362075" y="5663833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2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Cargo o rol en el trabajo realizado 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D393FBFF-9883-D172-F01F-1884B6CD25EE}"/>
              </a:ext>
            </a:extLst>
          </p:cNvPr>
          <p:cNvSpPr txBox="1">
            <a:spLocks/>
          </p:cNvSpPr>
          <p:nvPr/>
        </p:nvSpPr>
        <p:spPr>
          <a:xfrm>
            <a:off x="6743700" y="5391214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b="1" dirty="0">
                <a:solidFill>
                  <a:srgbClr val="002E5B"/>
                </a:solidFill>
                <a:latin typeface="Montserrat" pitchFamily="2" charset="0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17" name="Subtítulo 2">
            <a:extLst>
              <a:ext uri="{FF2B5EF4-FFF2-40B4-BE49-F238E27FC236}">
                <a16:creationId xmlns:a16="http://schemas.microsoft.com/office/drawing/2014/main" id="{DF097AD1-45C3-3699-98E0-221DB52FEAE7}"/>
              </a:ext>
            </a:extLst>
          </p:cNvPr>
          <p:cNvSpPr txBox="1">
            <a:spLocks/>
          </p:cNvSpPr>
          <p:nvPr/>
        </p:nvSpPr>
        <p:spPr>
          <a:xfrm>
            <a:off x="6581775" y="5663833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2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Cargo o rol en el trabajo realizado</a:t>
            </a:r>
          </a:p>
        </p:txBody>
      </p:sp>
      <p:sp>
        <p:nvSpPr>
          <p:cNvPr id="21" name="Subtítulo 20">
            <a:extLst>
              <a:ext uri="{FF2B5EF4-FFF2-40B4-BE49-F238E27FC236}">
                <a16:creationId xmlns:a16="http://schemas.microsoft.com/office/drawing/2014/main" id="{97BA9BE8-E849-52D0-31FF-A0E3D8DBC7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85925" y="3726476"/>
            <a:ext cx="9144000" cy="622320"/>
          </a:xfrm>
        </p:spPr>
        <p:txBody>
          <a:bodyPr/>
          <a:lstStyle/>
          <a:p>
            <a:r>
              <a:rPr lang="es-CO" sz="2000" b="1" dirty="0" err="1">
                <a:solidFill>
                  <a:srgbClr val="006994"/>
                </a:solidFill>
                <a:latin typeface="Montserrat" pitchFamily="2" charset="0"/>
              </a:rPr>
              <a:t>Track</a:t>
            </a:r>
            <a:r>
              <a:rPr lang="es-CO" sz="2000" b="1" dirty="0">
                <a:solidFill>
                  <a:srgbClr val="006994"/>
                </a:solidFill>
                <a:latin typeface="Montserrat" pitchFamily="2" charset="0"/>
              </a:rPr>
              <a:t> en el que participa</a:t>
            </a:r>
          </a:p>
        </p:txBody>
      </p:sp>
    </p:spTree>
    <p:extLst>
      <p:ext uri="{BB962C8B-B14F-4D97-AF65-F5344CB8AC3E}">
        <p14:creationId xmlns:p14="http://schemas.microsoft.com/office/powerpoint/2010/main" val="159856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00F1540-C7DB-1FD8-38B8-C347589BD6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10" name="Imagen 9" descr="Un par de personas de pie&#10;&#10;Descripción generada automáticamente con confianza media">
            <a:extLst>
              <a:ext uri="{FF2B5EF4-FFF2-40B4-BE49-F238E27FC236}">
                <a16:creationId xmlns:a16="http://schemas.microsoft.com/office/drawing/2014/main" id="{CDD6C2DA-F592-4D4B-0A49-CDE911C9E6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6661" y="4306529"/>
            <a:ext cx="2805864" cy="1870434"/>
          </a:xfrm>
          <a:prstGeom prst="rect">
            <a:avLst/>
          </a:prstGeom>
          <a:effectLst>
            <a:softEdge rad="0"/>
          </a:effec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EF586D9-8B2F-E714-3E81-C5B84328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 sz="3200" b="1" dirty="0">
                <a:effectLst/>
              </a:rPr>
              <a:t>Introducción</a:t>
            </a:r>
          </a:p>
        </p:txBody>
      </p:sp>
    </p:spTree>
    <p:extLst>
      <p:ext uri="{BB962C8B-B14F-4D97-AF65-F5344CB8AC3E}">
        <p14:creationId xmlns:p14="http://schemas.microsoft.com/office/powerpoint/2010/main" val="37055723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6FD793EE-D035-0335-32C2-7623D4FB325E}"/>
              </a:ext>
            </a:extLst>
          </p:cNvPr>
          <p:cNvSpPr txBox="1"/>
          <p:nvPr/>
        </p:nvSpPr>
        <p:spPr>
          <a:xfrm>
            <a:off x="2726442" y="1363960"/>
            <a:ext cx="6603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Sub título / Sub tema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4BFD94C9-1626-F6C1-0F7E-B657939A9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16" y="681037"/>
            <a:ext cx="9794450" cy="842276"/>
          </a:xfrm>
        </p:spPr>
        <p:txBody>
          <a:bodyPr/>
          <a:lstStyle/>
          <a:p>
            <a:r>
              <a:rPr lang="es-CO" sz="3200" dirty="0">
                <a:solidFill>
                  <a:srgbClr val="002E5B"/>
                </a:solidFill>
                <a:effectLst/>
              </a:rPr>
              <a:t>Metodología</a:t>
            </a:r>
            <a:r>
              <a:rPr lang="es-CO" sz="3200" dirty="0">
                <a:solidFill>
                  <a:srgbClr val="002E5B"/>
                </a:solidFill>
              </a:rPr>
              <a:t> 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E7ACBF83-6159-6BC1-3EB2-6F09645C2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>
              <a:solidFill>
                <a:srgbClr val="002E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8255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uadroTexto 11">
            <a:extLst>
              <a:ext uri="{FF2B5EF4-FFF2-40B4-BE49-F238E27FC236}">
                <a16:creationId xmlns:a16="http://schemas.microsoft.com/office/drawing/2014/main" id="{6FD793EE-D035-0335-32C2-7623D4FB325E}"/>
              </a:ext>
            </a:extLst>
          </p:cNvPr>
          <p:cNvSpPr txBox="1"/>
          <p:nvPr/>
        </p:nvSpPr>
        <p:spPr>
          <a:xfrm>
            <a:off x="2794001" y="1277543"/>
            <a:ext cx="66039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2400" b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Sub título / Sub tema</a:t>
            </a:r>
          </a:p>
        </p:txBody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7AEECEAB-8F51-0370-6C4B-F0D4EDFAE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6948" y="763571"/>
            <a:ext cx="9992413" cy="593281"/>
          </a:xfrm>
        </p:spPr>
        <p:txBody>
          <a:bodyPr>
            <a:normAutofit/>
          </a:bodyPr>
          <a:lstStyle/>
          <a:p>
            <a:pPr algn="ctr"/>
            <a:r>
              <a:rPr lang="es-CO" sz="3200" b="1" dirty="0">
                <a:solidFill>
                  <a:srgbClr val="002E5B"/>
                </a:solidFill>
                <a:effectLst/>
              </a:rPr>
              <a:t>Resultados de la investigación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6B39C265-7D82-C422-D8A5-7933340108B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CO" dirty="0">
                <a:solidFill>
                  <a:srgbClr val="006994"/>
                </a:solidFill>
              </a:rPr>
              <a:t>Texto 1</a:t>
            </a:r>
          </a:p>
          <a:p>
            <a:r>
              <a:rPr lang="es-CO" dirty="0">
                <a:solidFill>
                  <a:srgbClr val="B7253D"/>
                </a:solidFill>
              </a:rPr>
              <a:t>Texto 2</a:t>
            </a:r>
          </a:p>
          <a:p>
            <a:r>
              <a:rPr lang="es-CO" dirty="0">
                <a:solidFill>
                  <a:srgbClr val="002E5B"/>
                </a:solidFill>
              </a:rPr>
              <a:t>Texto 3</a:t>
            </a:r>
          </a:p>
          <a:p>
            <a:endParaRPr lang="es-CO" dirty="0">
              <a:solidFill>
                <a:srgbClr val="B7253D"/>
              </a:solidFill>
            </a:endParaRPr>
          </a:p>
          <a:p>
            <a:endParaRPr lang="es-CO" dirty="0">
              <a:solidFill>
                <a:srgbClr val="B7253D"/>
              </a:solidFill>
            </a:endParaRPr>
          </a:p>
          <a:p>
            <a:endParaRPr lang="es-CO" dirty="0"/>
          </a:p>
        </p:txBody>
      </p:sp>
      <p:graphicFrame>
        <p:nvGraphicFramePr>
          <p:cNvPr id="16" name="Marcador de contenido 15">
            <a:extLst>
              <a:ext uri="{FF2B5EF4-FFF2-40B4-BE49-F238E27FC236}">
                <a16:creationId xmlns:a16="http://schemas.microsoft.com/office/drawing/2014/main" id="{BDD8A5B1-2D52-432D-1E00-A88D52C0101D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920118488"/>
              </p:ext>
            </p:extLst>
          </p:nvPr>
        </p:nvGraphicFramePr>
        <p:xfrm>
          <a:off x="6172200" y="1825625"/>
          <a:ext cx="5181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9872051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1D4924-461F-B221-9EBF-A39F1E2863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216" y="848412"/>
            <a:ext cx="9794450" cy="714917"/>
          </a:xfrm>
        </p:spPr>
        <p:txBody>
          <a:bodyPr>
            <a:normAutofit/>
          </a:bodyPr>
          <a:lstStyle/>
          <a:p>
            <a:r>
              <a:rPr lang="es-CO" sz="3200" dirty="0">
                <a:solidFill>
                  <a:srgbClr val="002E5B"/>
                </a:solidFill>
                <a:effectLst/>
              </a:rPr>
              <a:t>Conclusiones y recomendaciones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1EEA40A-1559-9CDC-C6AD-9C29810F44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00981"/>
            <a:ext cx="10515600" cy="4475982"/>
          </a:xfrm>
        </p:spPr>
        <p:txBody>
          <a:bodyPr/>
          <a:lstStyle/>
          <a:p>
            <a:endParaRPr lang="es-CO" dirty="0">
              <a:solidFill>
                <a:srgbClr val="002E5B"/>
              </a:solidFill>
            </a:endParaRPr>
          </a:p>
        </p:txBody>
      </p:sp>
      <p:pic>
        <p:nvPicPr>
          <p:cNvPr id="4" name="Imagen 3" descr="Un par de personas de pie&#10;&#10;Descripción generada automáticamente con confianza media">
            <a:extLst>
              <a:ext uri="{FF2B5EF4-FFF2-40B4-BE49-F238E27FC236}">
                <a16:creationId xmlns:a16="http://schemas.microsoft.com/office/drawing/2014/main" id="{13AE7FDD-1348-C179-BDE4-3C37218E5E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7090" y="2833594"/>
            <a:ext cx="5015435" cy="3343369"/>
          </a:xfrm>
          <a:prstGeom prst="rect">
            <a:avLst/>
          </a:prstGeom>
          <a:effectLst>
            <a:softEdge rad="0"/>
          </a:effectLst>
        </p:spPr>
      </p:pic>
    </p:spTree>
    <p:extLst>
      <p:ext uri="{BB962C8B-B14F-4D97-AF65-F5344CB8AC3E}">
        <p14:creationId xmlns:p14="http://schemas.microsoft.com/office/powerpoint/2010/main" val="18112765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E13E1E-8508-AE72-B6DA-303713BE2A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4656" y="782426"/>
            <a:ext cx="9851010" cy="623588"/>
          </a:xfrm>
        </p:spPr>
        <p:txBody>
          <a:bodyPr>
            <a:normAutofit/>
          </a:bodyPr>
          <a:lstStyle/>
          <a:p>
            <a:pPr algn="ctr"/>
            <a:r>
              <a:rPr lang="es-CO" sz="3200" b="1" dirty="0">
                <a:effectLst/>
              </a:rPr>
              <a:t>Referencias de la </a:t>
            </a:r>
            <a:r>
              <a:rPr lang="es-CO" sz="3200" b="1" dirty="0">
                <a:solidFill>
                  <a:srgbClr val="002E5B"/>
                </a:solidFill>
                <a:effectLst/>
              </a:rPr>
              <a:t>investigación</a:t>
            </a:r>
          </a:p>
        </p:txBody>
      </p:sp>
    </p:spTree>
    <p:extLst>
      <p:ext uri="{BB962C8B-B14F-4D97-AF65-F5344CB8AC3E}">
        <p14:creationId xmlns:p14="http://schemas.microsoft.com/office/powerpoint/2010/main" val="3234610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uadroTexto 18">
            <a:extLst>
              <a:ext uri="{FF2B5EF4-FFF2-40B4-BE49-F238E27FC236}">
                <a16:creationId xmlns:a16="http://schemas.microsoft.com/office/drawing/2014/main" id="{86913B55-C94E-407D-05A1-CB3DE915BAD4}"/>
              </a:ext>
            </a:extLst>
          </p:cNvPr>
          <p:cNvSpPr txBox="1"/>
          <p:nvPr/>
        </p:nvSpPr>
        <p:spPr>
          <a:xfrm>
            <a:off x="2723321" y="2228671"/>
            <a:ext cx="67453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CO" sz="7200" b="1" dirty="0">
                <a:solidFill>
                  <a:srgbClr val="006994"/>
                </a:solidFill>
                <a:latin typeface="Montserrat" pitchFamily="2" charset="0"/>
                <a:ea typeface="+mj-ea"/>
                <a:cs typeface="Poppins" panose="00000500000000000000" pitchFamily="50" charset="0"/>
              </a:rPr>
              <a:t>GRACIAS</a:t>
            </a:r>
          </a:p>
        </p:txBody>
      </p:sp>
      <p:sp>
        <p:nvSpPr>
          <p:cNvPr id="22" name="Subtítulo 2">
            <a:extLst>
              <a:ext uri="{FF2B5EF4-FFF2-40B4-BE49-F238E27FC236}">
                <a16:creationId xmlns:a16="http://schemas.microsoft.com/office/drawing/2014/main" id="{49ABA0F6-350F-7B7C-7D80-EE720DED8B9F}"/>
              </a:ext>
            </a:extLst>
          </p:cNvPr>
          <p:cNvSpPr txBox="1">
            <a:spLocks/>
          </p:cNvSpPr>
          <p:nvPr/>
        </p:nvSpPr>
        <p:spPr>
          <a:xfrm>
            <a:off x="1524000" y="5736052"/>
            <a:ext cx="9144000" cy="4909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20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Nombre de la Institución Universitaria</a:t>
            </a:r>
          </a:p>
        </p:txBody>
      </p:sp>
      <p:sp>
        <p:nvSpPr>
          <p:cNvPr id="23" name="Subtítulo 2">
            <a:extLst>
              <a:ext uri="{FF2B5EF4-FFF2-40B4-BE49-F238E27FC236}">
                <a16:creationId xmlns:a16="http://schemas.microsoft.com/office/drawing/2014/main" id="{9BA3C31E-7524-6E66-1709-92D34FEB0C98}"/>
              </a:ext>
            </a:extLst>
          </p:cNvPr>
          <p:cNvSpPr txBox="1">
            <a:spLocks/>
          </p:cNvSpPr>
          <p:nvPr/>
        </p:nvSpPr>
        <p:spPr>
          <a:xfrm>
            <a:off x="1524000" y="432890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b="1" dirty="0">
                <a:solidFill>
                  <a:srgbClr val="002E5B"/>
                </a:solidFill>
                <a:latin typeface="Montserrat" pitchFamily="2" charset="0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24" name="Subtítulo 2">
            <a:extLst>
              <a:ext uri="{FF2B5EF4-FFF2-40B4-BE49-F238E27FC236}">
                <a16:creationId xmlns:a16="http://schemas.microsoft.com/office/drawing/2014/main" id="{9B1F3E7F-AC6E-23FC-56D2-C7107F8EE35F}"/>
              </a:ext>
            </a:extLst>
          </p:cNvPr>
          <p:cNvSpPr txBox="1">
            <a:spLocks/>
          </p:cNvSpPr>
          <p:nvPr/>
        </p:nvSpPr>
        <p:spPr>
          <a:xfrm>
            <a:off x="1362075" y="4601524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2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Email de contacto</a:t>
            </a:r>
          </a:p>
        </p:txBody>
      </p:sp>
      <p:sp>
        <p:nvSpPr>
          <p:cNvPr id="25" name="Subtítulo 2">
            <a:extLst>
              <a:ext uri="{FF2B5EF4-FFF2-40B4-BE49-F238E27FC236}">
                <a16:creationId xmlns:a16="http://schemas.microsoft.com/office/drawing/2014/main" id="{AF1AFFED-7915-115F-9AA5-A30E1A60AB6E}"/>
              </a:ext>
            </a:extLst>
          </p:cNvPr>
          <p:cNvSpPr txBox="1">
            <a:spLocks/>
          </p:cNvSpPr>
          <p:nvPr/>
        </p:nvSpPr>
        <p:spPr>
          <a:xfrm>
            <a:off x="6743700" y="432890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b="1" dirty="0">
                <a:solidFill>
                  <a:srgbClr val="002E5B"/>
                </a:solidFill>
                <a:latin typeface="Montserrat" pitchFamily="2" charset="0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26" name="Subtítulo 2">
            <a:extLst>
              <a:ext uri="{FF2B5EF4-FFF2-40B4-BE49-F238E27FC236}">
                <a16:creationId xmlns:a16="http://schemas.microsoft.com/office/drawing/2014/main" id="{615361BA-DF42-9E2C-EBD5-2A1E58C2DB84}"/>
              </a:ext>
            </a:extLst>
          </p:cNvPr>
          <p:cNvSpPr txBox="1">
            <a:spLocks/>
          </p:cNvSpPr>
          <p:nvPr/>
        </p:nvSpPr>
        <p:spPr>
          <a:xfrm>
            <a:off x="6581775" y="4601524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2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Email de contacto</a:t>
            </a:r>
          </a:p>
        </p:txBody>
      </p:sp>
      <p:sp>
        <p:nvSpPr>
          <p:cNvPr id="27" name="Subtítulo 2">
            <a:extLst>
              <a:ext uri="{FF2B5EF4-FFF2-40B4-BE49-F238E27FC236}">
                <a16:creationId xmlns:a16="http://schemas.microsoft.com/office/drawing/2014/main" id="{F9EE4530-4022-23B2-96EA-67F8E1992401}"/>
              </a:ext>
            </a:extLst>
          </p:cNvPr>
          <p:cNvSpPr txBox="1">
            <a:spLocks/>
          </p:cNvSpPr>
          <p:nvPr/>
        </p:nvSpPr>
        <p:spPr>
          <a:xfrm>
            <a:off x="1524000" y="4997923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b="1" dirty="0">
                <a:solidFill>
                  <a:srgbClr val="002E5B"/>
                </a:solidFill>
                <a:latin typeface="Montserrat" pitchFamily="2" charset="0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28" name="Subtítulo 2">
            <a:extLst>
              <a:ext uri="{FF2B5EF4-FFF2-40B4-BE49-F238E27FC236}">
                <a16:creationId xmlns:a16="http://schemas.microsoft.com/office/drawing/2014/main" id="{AC5B0749-93BC-7083-2F46-32367FBDCC01}"/>
              </a:ext>
            </a:extLst>
          </p:cNvPr>
          <p:cNvSpPr txBox="1">
            <a:spLocks/>
          </p:cNvSpPr>
          <p:nvPr/>
        </p:nvSpPr>
        <p:spPr>
          <a:xfrm>
            <a:off x="1362075" y="5270542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2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Email de contacto</a:t>
            </a:r>
          </a:p>
        </p:txBody>
      </p:sp>
      <p:sp>
        <p:nvSpPr>
          <p:cNvPr id="29" name="Subtítulo 2">
            <a:extLst>
              <a:ext uri="{FF2B5EF4-FFF2-40B4-BE49-F238E27FC236}">
                <a16:creationId xmlns:a16="http://schemas.microsoft.com/office/drawing/2014/main" id="{E1DCBAFD-B1E4-5951-8006-1565DB1FC010}"/>
              </a:ext>
            </a:extLst>
          </p:cNvPr>
          <p:cNvSpPr txBox="1">
            <a:spLocks/>
          </p:cNvSpPr>
          <p:nvPr/>
        </p:nvSpPr>
        <p:spPr>
          <a:xfrm>
            <a:off x="6743700" y="4997923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600" b="1" dirty="0">
                <a:solidFill>
                  <a:srgbClr val="002E5B"/>
                </a:solidFill>
                <a:latin typeface="Montserrat" pitchFamily="2" charset="0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30" name="Subtítulo 2">
            <a:extLst>
              <a:ext uri="{FF2B5EF4-FFF2-40B4-BE49-F238E27FC236}">
                <a16:creationId xmlns:a16="http://schemas.microsoft.com/office/drawing/2014/main" id="{B0981DB6-50BF-1E5B-D440-73CF71CD82C5}"/>
              </a:ext>
            </a:extLst>
          </p:cNvPr>
          <p:cNvSpPr txBox="1">
            <a:spLocks/>
          </p:cNvSpPr>
          <p:nvPr/>
        </p:nvSpPr>
        <p:spPr>
          <a:xfrm>
            <a:off x="6581775" y="5270542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sz="1200" i="1" dirty="0">
                <a:solidFill>
                  <a:srgbClr val="006994"/>
                </a:solidFill>
                <a:latin typeface="Montserrat" pitchFamily="2" charset="0"/>
                <a:cs typeface="Poppins" panose="00000500000000000000" pitchFamily="50" charset="0"/>
              </a:rPr>
              <a:t>Email de contacto</a:t>
            </a:r>
          </a:p>
        </p:txBody>
      </p:sp>
      <p:sp>
        <p:nvSpPr>
          <p:cNvPr id="31" name="Subtítulo 2">
            <a:extLst>
              <a:ext uri="{FF2B5EF4-FFF2-40B4-BE49-F238E27FC236}">
                <a16:creationId xmlns:a16="http://schemas.microsoft.com/office/drawing/2014/main" id="{590E544D-3974-B849-F2C1-157A9638014E}"/>
              </a:ext>
            </a:extLst>
          </p:cNvPr>
          <p:cNvSpPr txBox="1">
            <a:spLocks/>
          </p:cNvSpPr>
          <p:nvPr/>
        </p:nvSpPr>
        <p:spPr>
          <a:xfrm>
            <a:off x="1524000" y="1281456"/>
            <a:ext cx="9144000" cy="9472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b="1" dirty="0">
                <a:solidFill>
                  <a:srgbClr val="002E5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itchFamily="2" charset="0"/>
                <a:cs typeface="Poppins" panose="00000500000000000000" pitchFamily="50" charset="0"/>
              </a:rPr>
              <a:t>Encuentro de Investigación Conferencia </a:t>
            </a:r>
          </a:p>
          <a:p>
            <a:r>
              <a:rPr lang="es-CO" b="1" dirty="0">
                <a:solidFill>
                  <a:srgbClr val="002E5B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itchFamily="2" charset="0"/>
                <a:cs typeface="Poppins" panose="00000500000000000000" pitchFamily="50" charset="0"/>
              </a:rPr>
              <a:t>Internacional ASCOLFA 2023</a:t>
            </a:r>
          </a:p>
        </p:txBody>
      </p:sp>
    </p:spTree>
    <p:extLst>
      <p:ext uri="{BB962C8B-B14F-4D97-AF65-F5344CB8AC3E}">
        <p14:creationId xmlns:p14="http://schemas.microsoft.com/office/powerpoint/2010/main" val="29525249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Personalizado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2060"/>
      </a:accent1>
      <a:accent2>
        <a:srgbClr val="FFC000"/>
      </a:accent2>
      <a:accent3>
        <a:srgbClr val="00B0F0"/>
      </a:accent3>
      <a:accent4>
        <a:srgbClr val="C00000"/>
      </a:accent4>
      <a:accent5>
        <a:srgbClr val="70AD47"/>
      </a:accent5>
      <a:accent6>
        <a:srgbClr val="FFFF00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241</TotalTime>
  <Words>135</Words>
  <Application>Microsoft Office PowerPoint</Application>
  <PresentationFormat>Panorámica</PresentationFormat>
  <Paragraphs>38</Paragraphs>
  <Slides>7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Montserrat</vt:lpstr>
      <vt:lpstr>Arial</vt:lpstr>
      <vt:lpstr>Calibri</vt:lpstr>
      <vt:lpstr>Tema de Office</vt:lpstr>
      <vt:lpstr>Título de la Presentación o Trabajo de Investigación</vt:lpstr>
      <vt:lpstr>Introducción</vt:lpstr>
      <vt:lpstr>Metodología </vt:lpstr>
      <vt:lpstr>Resultados de la investigación</vt:lpstr>
      <vt:lpstr>Conclusiones y recomendaciones</vt:lpstr>
      <vt:lpstr>Referencias de la investigación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Título de la Presentación o Trabajo de Investigación</dc:title>
  <dc:creator>Freddy León</dc:creator>
  <cp:lastModifiedBy>Freddy León</cp:lastModifiedBy>
  <cp:revision>11</cp:revision>
  <dcterms:created xsi:type="dcterms:W3CDTF">2023-07-20T02:55:08Z</dcterms:created>
  <dcterms:modified xsi:type="dcterms:W3CDTF">2023-09-11T14:24:38Z</dcterms:modified>
</cp:coreProperties>
</file>

<file path=docProps/thumbnail.jpeg>
</file>